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531440"/>
            <a:ext cx="9937104" cy="756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360" y="148478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新乡医学院三全学院</a:t>
            </a:r>
            <a:endParaRPr lang="en-US" altLang="zh-CN" sz="4000" b="1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40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en-US" altLang="zh-CN" sz="40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首届</a:t>
            </a:r>
            <a:r>
              <a:rPr lang="zh-CN" altLang="zh-CN" sz="40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班长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论坛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交流会</a:t>
            </a:r>
            <a:endParaRPr lang="en-US" altLang="zh-CN" sz="4000" b="1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                         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             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临床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学院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级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班    李信晓</a:t>
            </a:r>
            <a:endParaRPr lang="en-US" altLang="zh-CN" sz="2800" b="1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r>
              <a:rPr lang="en-US" altLang="zh-CN" sz="2800" b="1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                                           2013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年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月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18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日 </a:t>
            </a:r>
            <a:endParaRPr lang="zh-CN" altLang="en-US" sz="28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502920"/>
            <a:ext cx="7802880" cy="5852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0297"/>
            <a:ext cx="1583192" cy="1464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752540"/>
            <a:ext cx="61926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中共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党员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新乡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医学院优秀团干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新乡医学院三全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学院先进个人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届大学生求职生存挑战赛二等奖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主持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年新乡医学院三全学院大学生科研重点课题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项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参与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2012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年新乡医学院大学生科研课题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项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中国临床解剖学杂志发表文章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篇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中国医学伦理学杂志发表文章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篇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四川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解剖学杂志发表文章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篇</a:t>
            </a:r>
            <a:endParaRPr lang="en-US" altLang="zh-CN" sz="28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12"/>
            <a:ext cx="9143999" cy="7269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92696"/>
            <a:ext cx="65527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班级建设四大要素</a:t>
            </a:r>
            <a:endParaRPr lang="en-US" altLang="zh-CN" sz="4400" b="1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800" dirty="0"/>
          </a:p>
          <a:p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一、班干的榜样作用</a:t>
            </a:r>
            <a:endParaRPr lang="en-US" altLang="zh-CN" sz="3200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二、班级的凝聚力</a:t>
            </a:r>
            <a:endParaRPr lang="en-US" altLang="zh-CN" sz="3200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三、恰当的总结反馈</a:t>
            </a:r>
            <a:endParaRPr lang="en-US" altLang="zh-CN" sz="3200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32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四、老师、班干及同学之间的互动</a:t>
            </a:r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1590"/>
            <a:ext cx="953439" cy="837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427">
            <a:off x="6792416" y="1556792"/>
            <a:ext cx="1524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45100"/>
            <a:ext cx="4752528" cy="46464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46" y="6730"/>
            <a:ext cx="1190022" cy="11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" y="-195243"/>
            <a:ext cx="9144000" cy="70511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033">
            <a:off x="288485" y="641428"/>
            <a:ext cx="4324175" cy="2451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4825">
            <a:off x="5320019" y="755206"/>
            <a:ext cx="3605185" cy="25529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" y="3856459"/>
            <a:ext cx="3930083" cy="24948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49" y="3861048"/>
            <a:ext cx="3772407" cy="24229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84" y="-203316"/>
            <a:ext cx="968020" cy="9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73" y="44624"/>
            <a:ext cx="1470927" cy="1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127</Words>
  <Application>Microsoft Office PowerPoint</Application>
  <PresentationFormat>全屏显示(4:3)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16</cp:revision>
  <dcterms:created xsi:type="dcterms:W3CDTF">2013-12-04T08:52:29Z</dcterms:created>
  <dcterms:modified xsi:type="dcterms:W3CDTF">2013-12-04T10:25:27Z</dcterms:modified>
</cp:coreProperties>
</file>